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9" r:id="rId8"/>
    <p:sldId id="270" r:id="rId9"/>
    <p:sldId id="266" r:id="rId10"/>
    <p:sldId id="267" r:id="rId11"/>
    <p:sldId id="271" r:id="rId12"/>
    <p:sldId id="268" r:id="rId13"/>
    <p:sldId id="272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31A2-AE57-2BAB-358F-22C7BAB7D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DC4B7-4021-238A-1220-57AAEF1E6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F7653-94C6-6A5F-63CB-090FDEEB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3840-5467-22D0-AAC9-23491058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5E7AA-AA95-C8E8-B6EC-77CA822D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2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CCB3-07AA-F7F2-D4FD-2640E7EC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72A7-B02E-5A50-64E0-128B6179F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49FCE-0CCF-184F-17AD-9B1453B6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E3B7D-A0E9-453B-C691-E1DB5BC5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7BF6F-6F99-47C3-B30E-7DFEA32C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DB4DA-F0F2-F524-2B2A-769CE8480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79E62-5309-FB9F-CA39-78F0BDE35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67C4F-226B-2A24-3B5F-74E0C942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EBA94-E090-C052-B6BF-A71C74D6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6572B-440B-9F41-DE1E-7365A87A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3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B285-69B0-E93F-4459-346878A4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604C-55FA-7D6B-17E4-78944C7D6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2CFFA-7C26-0ABD-2AAF-2017E50B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A888D-C0A4-1549-BFC6-7D536249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A5C80-B9C3-EDB9-B2BC-B847DB77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A446-1779-8ECA-8FDC-91D1D883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299E-82B9-23FD-83EC-ECD1FC1EA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DA85E-F0EC-42F0-294B-ED773847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13868-3FFA-F82F-3184-7D53C3A3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8B7BB-E70E-DAEA-04AD-344FBE82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8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7BA76-6102-D777-7F1B-BACB842B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438B-FBAE-300F-1D84-9AC27EED2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286EB-442E-6471-AD95-0FCE0A1E2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25FB5-4301-0777-DC2A-7BFC72A5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EF40A-F529-5EF8-0D9C-9F68DC97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2CFEE-6FE5-A6E9-E7AB-D621CF96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2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71FC-B20A-46CB-B1A5-9C8741DEA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00E2A-4F33-F9B1-0D52-5DF26FDEB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4ED8D-CBE2-FED2-A679-63B20E9D1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2AC8B-8928-D673-C53F-DFB2BCD86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506B9-6FFC-3EF2-C19D-B1AB49FBF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77AF2-39CE-A1C8-16B9-7089FAA5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FB62F0-4128-CB33-B627-2BF06BFB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F558F-D7DD-2BC0-8BFE-8CFCB882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0455-0114-4D98-05CF-B6BBB192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C449B-B5FE-3D58-296B-D420080A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3CFFC-ED8C-4C10-8492-F3E5E740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D4A02-7D9D-409C-D7EE-7923F191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0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3EAB2-9966-43B2-079B-2E0424B6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EF785-2BD3-9F62-B8BF-D0C3509D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E2937-5CB8-668D-8BE6-4A3DAD5B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DBFE-A01B-0D38-B067-B83A5BC9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EB16-3145-AFE4-39A3-D7263751C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8361-F7A5-75CC-BD33-21D8AF791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29394-2E7D-FCAB-45BE-FB367731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2EC7A-1886-F370-6D73-9E31A7BC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701E6-5C97-8CE4-43B4-4A8CBA08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7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48-F1D1-46DC-16C3-03B9C006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0E10F5-8DFA-5ACA-1EE4-46DCC661C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91B8B-234B-9168-5002-D8969AB73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5F2D3-171D-C308-7C26-65AF1348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52AC3-BEA2-0082-05D5-F4071E60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5A87E-B8E4-D02D-0CC4-3220DF23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A4F8A-522F-9AC2-DCA9-47C17F51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9E7F9-ED03-44AE-8D22-1974A22A2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EC20-7826-F5A7-3853-AB0F4EACD6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3510-861D-9419-DFB5-57C42546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C897C-D518-93DF-D35B-1331EEA85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5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with a robot on it&#10;&#10;Description automatically generated">
            <a:extLst>
              <a:ext uri="{FF2B5EF4-FFF2-40B4-BE49-F238E27FC236}">
                <a16:creationId xmlns:a16="http://schemas.microsoft.com/office/drawing/2014/main" id="{26CDE2E8-3A85-A14E-7296-7C8E3D73B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 b="1445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0C48C-C240-DA1D-3697-2AB62E1E5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AI-powered PDF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25EDD-4E7F-D9F6-A7E3-95CDCFF04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Ahmed Badawy</a:t>
            </a:r>
          </a:p>
        </p:txBody>
      </p:sp>
    </p:spTree>
    <p:extLst>
      <p:ext uri="{BB962C8B-B14F-4D97-AF65-F5344CB8AC3E}">
        <p14:creationId xmlns:p14="http://schemas.microsoft.com/office/powerpoint/2010/main" val="1078682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113402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1275D-789D-2E2C-5F96-97261C817129}"/>
              </a:ext>
            </a:extLst>
          </p:cNvPr>
          <p:cNvSpPr txBox="1"/>
          <p:nvPr/>
        </p:nvSpPr>
        <p:spPr>
          <a:xfrm>
            <a:off x="8329946" y="368041"/>
            <a:ext cx="6096000" cy="649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b="1" dirty="0" err="1">
                <a:solidFill>
                  <a:srgbClr val="FFFFFF"/>
                </a:solidFill>
              </a:rPr>
              <a:t>Streamlit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17" name="video1437757645">
            <a:hlinkClick r:id="" action="ppaction://media"/>
            <a:extLst>
              <a:ext uri="{FF2B5EF4-FFF2-40B4-BE49-F238E27FC236}">
                <a16:creationId xmlns:a16="http://schemas.microsoft.com/office/drawing/2014/main" id="{BD4490D0-E1EB-3FF4-0A35-7CF7A8658B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0591" y="1687712"/>
            <a:ext cx="8746090" cy="4919564"/>
          </a:xfrm>
        </p:spPr>
      </p:pic>
    </p:spTree>
    <p:extLst>
      <p:ext uri="{BB962C8B-B14F-4D97-AF65-F5344CB8AC3E}">
        <p14:creationId xmlns:p14="http://schemas.microsoft.com/office/powerpoint/2010/main" val="393772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84" y="439547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RAG with LLM</a:t>
            </a:r>
            <a:br>
              <a:rPr lang="en-US" sz="4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lang="en-US" sz="40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Content Placeholder 11" descr="A diagram of a process flow&#10;&#10;Description automatically generated">
            <a:extLst>
              <a:ext uri="{FF2B5EF4-FFF2-40B4-BE49-F238E27FC236}">
                <a16:creationId xmlns:a16="http://schemas.microsoft.com/office/drawing/2014/main" id="{513A680F-C5C1-6E30-C871-A37FD6ED3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5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84" y="439547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RAG with LLM</a:t>
            </a:r>
            <a:br>
              <a:rPr lang="en-US" sz="4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lang="en-US" sz="40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C8CED-2DC0-0A44-F5EB-EF263F24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text into chunks.</a:t>
            </a:r>
          </a:p>
          <a:p>
            <a:r>
              <a:rPr lang="en-US" dirty="0"/>
              <a:t>Embedding (sentence-transformers/paraphrase-multilingual-MiniLM-L12-v2)</a:t>
            </a:r>
          </a:p>
          <a:p>
            <a:r>
              <a:rPr lang="en-US" dirty="0"/>
              <a:t>Vectors Stores</a:t>
            </a:r>
          </a:p>
          <a:p>
            <a:r>
              <a:rPr lang="en-US" dirty="0"/>
              <a:t>Stuff Chain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diagram of a question&#10;&#10;Description automatically generated">
            <a:extLst>
              <a:ext uri="{FF2B5EF4-FFF2-40B4-BE49-F238E27FC236}">
                <a16:creationId xmlns:a16="http://schemas.microsoft.com/office/drawing/2014/main" id="{4EAE22CD-622B-D2E0-08F4-E1ECB1A63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06" y="2845652"/>
            <a:ext cx="6515100" cy="401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42C53-A362-A439-9C3B-47BD27C2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Dynamic Content Generation</a:t>
            </a:r>
          </a:p>
        </p:txBody>
      </p:sp>
    </p:spTree>
    <p:extLst>
      <p:ext uri="{BB962C8B-B14F-4D97-AF65-F5344CB8AC3E}">
        <p14:creationId xmlns:p14="http://schemas.microsoft.com/office/powerpoint/2010/main" val="387386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8" y="64702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Dynamic Content Generation</a:t>
            </a:r>
            <a:endParaRPr lang="en-US" sz="40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C8CED-2DC0-0A44-F5EB-EF263F24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text into chunks.</a:t>
            </a:r>
          </a:p>
          <a:p>
            <a:r>
              <a:rPr lang="en-US" dirty="0"/>
              <a:t>Extract KPIs using the Gemini Pro API.</a:t>
            </a:r>
          </a:p>
          <a:p>
            <a:r>
              <a:rPr lang="en-US" dirty="0"/>
              <a:t>Update KPIs with user values.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3E6CC-E6E9-F142-3830-CA10CF237121}"/>
              </a:ext>
            </a:extLst>
          </p:cNvPr>
          <p:cNvSpPr txBox="1"/>
          <p:nvPr/>
        </p:nvSpPr>
        <p:spPr>
          <a:xfrm>
            <a:off x="8384487" y="35754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FFFFFF"/>
                </a:solidFill>
              </a:rPr>
              <a:t>Streamlit</a:t>
            </a:r>
            <a:endParaRPr lang="en-US" sz="4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1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8" y="64702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Future work</a:t>
            </a:r>
            <a:endParaRPr lang="en-US" sz="40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C8CED-2DC0-0A44-F5EB-EF263F24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Fine-tune OCR models with Arabic data.</a:t>
            </a:r>
          </a:p>
          <a:p>
            <a:r>
              <a:rPr lang="en-US" dirty="0"/>
              <a:t>Fine tune LLMs with more Arabic Data.</a:t>
            </a:r>
          </a:p>
          <a:p>
            <a:r>
              <a:rPr lang="en-US" dirty="0"/>
              <a:t>Use MongoDB to store Embedding vectors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0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1314824" y="735106"/>
            <a:ext cx="10053763" cy="2928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087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artoon of a robot&#10;&#10;Description automatically generated">
            <a:extLst>
              <a:ext uri="{FF2B5EF4-FFF2-40B4-BE49-F238E27FC236}">
                <a16:creationId xmlns:a16="http://schemas.microsoft.com/office/drawing/2014/main" id="{BC752C7F-3CF6-C505-8718-0EEA83F55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r="721" b="2"/>
          <a:stretch/>
        </p:blipFill>
        <p:spPr>
          <a:xfrm>
            <a:off x="621675" y="623275"/>
            <a:ext cx="5474323" cy="5607882"/>
          </a:xfrm>
          <a:prstGeom prst="rect">
            <a:avLst/>
          </a:prstGeom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DF4C65-C637-EB74-3080-24944CDC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1" y="2998278"/>
            <a:ext cx="3917505" cy="1893762"/>
          </a:xfrm>
        </p:spPr>
        <p:txBody>
          <a:bodyPr anchor="t">
            <a:normAutofit/>
          </a:bodyPr>
          <a:lstStyle/>
          <a:p>
            <a:r>
              <a:rPr lang="en-US" sz="2000" dirty="0"/>
              <a:t>Use Case Overview</a:t>
            </a:r>
          </a:p>
          <a:p>
            <a:r>
              <a:rPr lang="en-US" sz="2000" dirty="0"/>
              <a:t>Business value</a:t>
            </a:r>
          </a:p>
        </p:txBody>
      </p:sp>
    </p:spTree>
    <p:extLst>
      <p:ext uri="{BB962C8B-B14F-4D97-AF65-F5344CB8AC3E}">
        <p14:creationId xmlns:p14="http://schemas.microsoft.com/office/powerpoint/2010/main" val="159633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1812839"/>
            <a:ext cx="5458838" cy="1325563"/>
          </a:xfrm>
        </p:spPr>
        <p:txBody>
          <a:bodyPr>
            <a:normAutofit/>
          </a:bodyPr>
          <a:lstStyle/>
          <a:p>
            <a:r>
              <a:rPr lang="en-US" sz="4400" dirty="0"/>
              <a:t>Resources</a:t>
            </a:r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DF4C65-C637-EB74-3080-24944CDC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3168552"/>
            <a:ext cx="5458838" cy="4192520"/>
          </a:xfrm>
        </p:spPr>
        <p:txBody>
          <a:bodyPr>
            <a:normAutofit/>
          </a:bodyPr>
          <a:lstStyle/>
          <a:p>
            <a:r>
              <a:rPr lang="en-US" sz="2800" dirty="0"/>
              <a:t>AI-powered PDF Assistant With Gemini Pro API</a:t>
            </a:r>
          </a:p>
          <a:p>
            <a:r>
              <a:rPr lang="en-US" sz="2800" dirty="0"/>
              <a:t>AI-powered PDF Assistant With Qwen2-7B-Instruct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95857" y="1359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Challenges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922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Extract Arabic text from pdf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rgbClr val="FFFFFF"/>
                </a:solidFill>
              </a:rPr>
              <a:t>Challenges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393F2B-1356-AA51-669C-C5D8D9635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220" y="1638473"/>
            <a:ext cx="10029973" cy="3961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4D234-FFAF-69EE-DB54-1D5B19333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993" y="2810406"/>
            <a:ext cx="8103787" cy="36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8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Extract Arabic text from pdf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rgbClr val="FFFFFF"/>
                </a:solidFill>
              </a:rPr>
              <a:t>Challenges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BD69ED-0A03-C833-7A3F-B478A6E82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14" y="2700101"/>
            <a:ext cx="10515600" cy="366426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BAD156-99B8-0246-265B-A603F1D3C48C}"/>
              </a:ext>
            </a:extLst>
          </p:cNvPr>
          <p:cNvSpPr txBox="1"/>
          <p:nvPr/>
        </p:nvSpPr>
        <p:spPr>
          <a:xfrm>
            <a:off x="629264" y="1928621"/>
            <a:ext cx="4660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Tesseract</a:t>
            </a:r>
          </a:p>
        </p:txBody>
      </p:sp>
    </p:spTree>
    <p:extLst>
      <p:ext uri="{BB962C8B-B14F-4D97-AF65-F5344CB8AC3E}">
        <p14:creationId xmlns:p14="http://schemas.microsoft.com/office/powerpoint/2010/main" val="319427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1A9FD-FD9C-FABB-19DC-F1A54D2E0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Gemini Pro API to create a dataset for fine-tuning.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F4729-ED7D-8A9C-153A-54237168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421160"/>
            <a:ext cx="1023127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1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Fine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1A9FD-FD9C-FABB-19DC-F1A54D2E0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Fine-tune Qwen2-7B-Instruct.</a:t>
            </a:r>
          </a:p>
          <a:p>
            <a:pPr lvl="1"/>
            <a:r>
              <a:rPr lang="en-US" dirty="0"/>
              <a:t>Quantization</a:t>
            </a:r>
          </a:p>
          <a:p>
            <a:pPr lvl="1"/>
            <a:r>
              <a:rPr lang="en-US" dirty="0"/>
              <a:t>Lora (80 million)</a:t>
            </a:r>
          </a:p>
          <a:p>
            <a:r>
              <a:rPr lang="en-US" dirty="0"/>
              <a:t>Fine-tuned for two tasks</a:t>
            </a:r>
          </a:p>
          <a:p>
            <a:pPr lvl="1"/>
            <a:r>
              <a:rPr lang="en-US" dirty="0"/>
              <a:t>Question Answering.</a:t>
            </a:r>
          </a:p>
          <a:p>
            <a:pPr lvl="1"/>
            <a:r>
              <a:rPr lang="en-US" dirty="0"/>
              <a:t>Extract KPIs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4950A-201F-3AE9-9AB2-4C79E80F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971" y="3097988"/>
            <a:ext cx="7129071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1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Fine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1A9FD-FD9C-FABB-19DC-F1A54D2E0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Test Original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AF39E-329D-9DCD-0C28-A0FEC7959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5" y="2360565"/>
            <a:ext cx="11139948" cy="1856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EF16C-A266-5962-9F4D-F9FC816E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5" y="4409823"/>
            <a:ext cx="6268325" cy="724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F9B610-9ABF-45DA-AF8C-FD38333DFFB5}"/>
              </a:ext>
            </a:extLst>
          </p:cNvPr>
          <p:cNvSpPr txBox="1"/>
          <p:nvPr/>
        </p:nvSpPr>
        <p:spPr>
          <a:xfrm>
            <a:off x="777434" y="5142936"/>
            <a:ext cx="60960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12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Test fine-tuned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2AD52-2B29-6D20-A332-4A74350D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65" y="5837997"/>
            <a:ext cx="6258798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1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42C53-A362-A439-9C3B-47BD27C2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172053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161</Words>
  <Application>Microsoft Office PowerPoint</Application>
  <PresentationFormat>Widescreen</PresentationFormat>
  <Paragraphs>49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Roboto</vt:lpstr>
      <vt:lpstr>Office Theme</vt:lpstr>
      <vt:lpstr>AI-powered PDF Assistant</vt:lpstr>
      <vt:lpstr>Introduction</vt:lpstr>
      <vt:lpstr>Resources</vt:lpstr>
      <vt:lpstr>Extract Arabic text from pdf</vt:lpstr>
      <vt:lpstr>Extract Arabic text from pdf</vt:lpstr>
      <vt:lpstr>Data preparation</vt:lpstr>
      <vt:lpstr>Fine tuning</vt:lpstr>
      <vt:lpstr>Fine tuning</vt:lpstr>
      <vt:lpstr>Question Answering</vt:lpstr>
      <vt:lpstr>Demo</vt:lpstr>
      <vt:lpstr>RAG with LLM </vt:lpstr>
      <vt:lpstr>RAG with LLM </vt:lpstr>
      <vt:lpstr>Dynamic Content Generation</vt:lpstr>
      <vt:lpstr>Dynamic Content Generation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Badawy</dc:creator>
  <cp:lastModifiedBy>Ahmed Badawy</cp:lastModifiedBy>
  <cp:revision>2</cp:revision>
  <dcterms:created xsi:type="dcterms:W3CDTF">2024-07-08T22:16:02Z</dcterms:created>
  <dcterms:modified xsi:type="dcterms:W3CDTF">2024-07-09T19:11:01Z</dcterms:modified>
</cp:coreProperties>
</file>